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6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69FEE-EDB4-4D4C-A159-376DD2EFF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D76ED-67DD-48CC-87D6-1C263B704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8DA1E-91FB-4CA5-A8DA-3732FE8B3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A26-D1C6-400F-ADE1-2E3CD61B23E4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9C01B-8973-4F28-A110-1F2967F4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8EC6C-55B9-4721-9813-481C25534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372F-03DA-46E8-8541-832E9D5E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1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C1766-A92A-4E47-AC60-5210461E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DC6AD-2E6A-447D-A862-6A636D148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49A6-B331-4A8B-8CB4-6CA500353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A26-D1C6-400F-ADE1-2E3CD61B23E4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461DC-EB14-4115-8B5D-B1E80B036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9236C-C3DC-4790-ABC7-77CA7E85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372F-03DA-46E8-8541-832E9D5E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9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069D4E-33C9-4FD3-A684-0078709C2A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DFC40-8269-41A0-B0CC-CE85994AF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334AA-2810-4C96-BF14-D0EC9244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A26-D1C6-400F-ADE1-2E3CD61B23E4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E04A1-BA3F-49FB-8DAA-1189BE004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EC30D-A614-4A46-B636-3DA6F5195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372F-03DA-46E8-8541-832E9D5E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1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A9358-A988-4774-B28D-F938DA77A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3E84B-EEAD-4F36-8562-930604569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65D5F-7961-405F-94C0-390C82764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A26-D1C6-400F-ADE1-2E3CD61B23E4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D680C-622A-4D60-92B8-774260B12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86B60-7405-4C6E-BC1B-099CE2C8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372F-03DA-46E8-8541-832E9D5E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2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DB508-48DB-45A9-9C1B-1B583197A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6C05B-E3D9-4C86-806F-71CA826CB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E1CED-1A6E-47C6-99E4-494B7873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A26-D1C6-400F-ADE1-2E3CD61B23E4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4A8F2-2B75-4BB9-B21A-241CAC42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B7344-EB41-46B9-8140-206D9BB6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372F-03DA-46E8-8541-832E9D5E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1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35256-A753-4A55-BCF4-6BC6EFE7C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67367-F42F-4822-91C5-310A20DA8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D4D7A-AB9D-4AC1-86A3-7E6FA7D35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628BA-BCC8-49B8-8975-930C7F0F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A26-D1C6-400F-ADE1-2E3CD61B23E4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578FE-05D8-40CB-8301-455CA8D3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EC62E-4478-4530-8FB1-BA116669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372F-03DA-46E8-8541-832E9D5E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2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B3EDC-B41A-460B-9C36-D827DC6A8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33502-2BEA-4C9C-8171-C1510F207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DC6BE-20AC-472D-B8E7-80DBA8929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C61AFA-EA90-4FC7-81C6-45AF5CCDA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F89EE4-7950-4E47-AC82-97DD2AE6D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6E2F74-4C95-4D1E-8AF6-437EE2819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A26-D1C6-400F-ADE1-2E3CD61B23E4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066751-4E74-4732-A097-8B70C3AD7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FF813A-C63E-40C9-9A23-A28CAB1A3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372F-03DA-46E8-8541-832E9D5E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0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63A8C-E930-4859-8093-FB717D5EB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9B2DF8-7684-49AC-A854-B8618B6D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A26-D1C6-400F-ADE1-2E3CD61B23E4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DB26AA-052C-4346-B8B7-AF3F5F662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9450ED-53CB-48D2-95F1-82488DFA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372F-03DA-46E8-8541-832E9D5E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7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85759-5F3B-43CC-83F1-E587D4BD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A26-D1C6-400F-ADE1-2E3CD61B23E4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51FDA9-3F34-40C0-BB7C-8606D029E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F2432-B9B2-4CC8-9C11-65907FFF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372F-03DA-46E8-8541-832E9D5E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9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F710F-06A8-4F90-B02A-85AF1432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722A5-9553-4988-8D09-AE311FFFB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D16F7-5830-4B00-83CA-A6237B312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07F45-3ECA-49E0-B353-70538E42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A26-D1C6-400F-ADE1-2E3CD61B23E4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E04D6-5253-429F-AFFB-8F0BDBBA1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4364C-4FB7-46A9-9941-E82F5409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372F-03DA-46E8-8541-832E9D5E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2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A7590-64FA-4567-B0B4-9F7493566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389062-A3DC-4F3C-B0D4-DBB49B3C77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A6228B-BBF3-4EB9-8577-33A63BB30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1E1D1-F003-424D-924E-B0A0A07F0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A26-D1C6-400F-ADE1-2E3CD61B23E4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9099-A673-4DED-BFB0-84B03E81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7A827-88A1-463B-BBB8-16C4C1CCD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372F-03DA-46E8-8541-832E9D5E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5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E35BBB-36F2-4588-A02F-268AB535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4001C-E324-49E0-8C39-18D392F75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85E87-F51D-463A-A14B-2C3DCC5698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6A26-D1C6-400F-ADE1-2E3CD61B23E4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76998-AEC8-44B9-9251-3C253603A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41B3A-4D4D-4F0E-A79E-3802E03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B372F-03DA-46E8-8541-832E9D5E3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A804AE53-965A-465E-8F78-A687539DB12E}"/>
              </a:ext>
            </a:extLst>
          </p:cNvPr>
          <p:cNvSpPr/>
          <p:nvPr/>
        </p:nvSpPr>
        <p:spPr>
          <a:xfrm>
            <a:off x="0" y="2652496"/>
            <a:ext cx="12191998" cy="13533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BCFEBB-4414-43A0-8A7A-DA39755C4A81}"/>
              </a:ext>
            </a:extLst>
          </p:cNvPr>
          <p:cNvSpPr/>
          <p:nvPr/>
        </p:nvSpPr>
        <p:spPr>
          <a:xfrm>
            <a:off x="0" y="1368344"/>
            <a:ext cx="12191998" cy="12690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A6D9540-B65F-40EE-AB4A-0AF15E413A1F}"/>
              </a:ext>
            </a:extLst>
          </p:cNvPr>
          <p:cNvCxnSpPr>
            <a:cxnSpLocks/>
          </p:cNvCxnSpPr>
          <p:nvPr/>
        </p:nvCxnSpPr>
        <p:spPr>
          <a:xfrm>
            <a:off x="5098939" y="764006"/>
            <a:ext cx="0" cy="61060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E36BFA-A08B-4E86-AC24-B5B682685949}"/>
              </a:ext>
            </a:extLst>
          </p:cNvPr>
          <p:cNvCxnSpPr/>
          <p:nvPr/>
        </p:nvCxnSpPr>
        <p:spPr>
          <a:xfrm>
            <a:off x="0" y="75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7ADA7B8-323A-4FBF-BC4E-88B7D973B9A8}"/>
              </a:ext>
            </a:extLst>
          </p:cNvPr>
          <p:cNvSpPr txBox="1"/>
          <p:nvPr/>
        </p:nvSpPr>
        <p:spPr>
          <a:xfrm>
            <a:off x="938462" y="132347"/>
            <a:ext cx="871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OnView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Dashboard Selector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F1FC-487F-4E95-BE6C-82956BCBEA14}"/>
              </a:ext>
            </a:extLst>
          </p:cNvPr>
          <p:cNvSpPr txBox="1"/>
          <p:nvPr/>
        </p:nvSpPr>
        <p:spPr>
          <a:xfrm>
            <a:off x="0" y="1361574"/>
            <a:ext cx="2199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PEIMS FALL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F78ED4-903B-483C-86A9-77E41DB11511}"/>
              </a:ext>
            </a:extLst>
          </p:cNvPr>
          <p:cNvSpPr txBox="1"/>
          <p:nvPr/>
        </p:nvSpPr>
        <p:spPr>
          <a:xfrm>
            <a:off x="12030" y="4375484"/>
            <a:ext cx="2199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CCMR EWS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9153BB2-B65B-42BC-8CE0-2F1432202AB8}"/>
              </a:ext>
            </a:extLst>
          </p:cNvPr>
          <p:cNvGrpSpPr/>
          <p:nvPr/>
        </p:nvGrpSpPr>
        <p:grpSpPr>
          <a:xfrm>
            <a:off x="5197987" y="1478223"/>
            <a:ext cx="670727" cy="1067802"/>
            <a:chOff x="5402179" y="1383634"/>
            <a:chExt cx="751971" cy="119714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33CE12B-5565-4B2E-9B63-257A4AAD4BAA}"/>
                </a:ext>
              </a:extLst>
            </p:cNvPr>
            <p:cNvSpPr/>
            <p:nvPr/>
          </p:nvSpPr>
          <p:spPr>
            <a:xfrm>
              <a:off x="5402179" y="1383634"/>
              <a:ext cx="751971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ADA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34FF239-397C-4BAC-A477-E93668A643C2}"/>
                </a:ext>
              </a:extLst>
            </p:cNvPr>
            <p:cNvSpPr/>
            <p:nvPr/>
          </p:nvSpPr>
          <p:spPr>
            <a:xfrm>
              <a:off x="5402179" y="2213813"/>
              <a:ext cx="751971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55%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E7868FA-1478-4C2D-B7CB-65A7BB2F632D}"/>
              </a:ext>
            </a:extLst>
          </p:cNvPr>
          <p:cNvGrpSpPr/>
          <p:nvPr/>
        </p:nvGrpSpPr>
        <p:grpSpPr>
          <a:xfrm>
            <a:off x="5967761" y="1478223"/>
            <a:ext cx="670727" cy="1067802"/>
            <a:chOff x="6430319" y="1383634"/>
            <a:chExt cx="751971" cy="119714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855A7F6-D84E-40D5-800C-F9B4EA53132A}"/>
                </a:ext>
              </a:extLst>
            </p:cNvPr>
            <p:cNvSpPr/>
            <p:nvPr/>
          </p:nvSpPr>
          <p:spPr>
            <a:xfrm>
              <a:off x="6430319" y="1383634"/>
              <a:ext cx="751971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LEP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8D5C16F-8EF9-4FE4-81BD-D149C09EF9D1}"/>
                </a:ext>
              </a:extLst>
            </p:cNvPr>
            <p:cNvSpPr/>
            <p:nvPr/>
          </p:nvSpPr>
          <p:spPr>
            <a:xfrm>
              <a:off x="6430319" y="2213813"/>
              <a:ext cx="751971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65%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79DE7B0-41BA-4B50-8F4B-2954F93DEBD9}"/>
              </a:ext>
            </a:extLst>
          </p:cNvPr>
          <p:cNvGrpSpPr/>
          <p:nvPr/>
        </p:nvGrpSpPr>
        <p:grpSpPr>
          <a:xfrm>
            <a:off x="6728042" y="1478223"/>
            <a:ext cx="674807" cy="1067802"/>
            <a:chOff x="7406882" y="1383634"/>
            <a:chExt cx="756545" cy="119714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E558543-E4A6-4E66-A92C-523062665624}"/>
                </a:ext>
              </a:extLst>
            </p:cNvPr>
            <p:cNvSpPr/>
            <p:nvPr/>
          </p:nvSpPr>
          <p:spPr>
            <a:xfrm>
              <a:off x="7406882" y="1383634"/>
              <a:ext cx="756545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HB3</a:t>
              </a:r>
              <a:br>
                <a:rPr lang="en-US" sz="1400" dirty="0"/>
              </a:br>
              <a:r>
                <a:rPr lang="en-US" sz="1400" dirty="0"/>
                <a:t>Eco Tier </a:t>
              </a:r>
              <a:r>
                <a:rPr lang="en-US" dirty="0"/>
                <a:t>1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7340BE4-F941-450C-9782-D814D25DB706}"/>
                </a:ext>
              </a:extLst>
            </p:cNvPr>
            <p:cNvSpPr/>
            <p:nvPr/>
          </p:nvSpPr>
          <p:spPr>
            <a:xfrm>
              <a:off x="7406882" y="2213813"/>
              <a:ext cx="756545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359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9E3B934-DF19-4470-87C2-D385902B5C3E}"/>
              </a:ext>
            </a:extLst>
          </p:cNvPr>
          <p:cNvGrpSpPr/>
          <p:nvPr/>
        </p:nvGrpSpPr>
        <p:grpSpPr>
          <a:xfrm>
            <a:off x="7492403" y="1470701"/>
            <a:ext cx="674807" cy="1067802"/>
            <a:chOff x="8359942" y="1383634"/>
            <a:chExt cx="756545" cy="119714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C976341-4B09-4253-A6DA-F87F97291E8B}"/>
                </a:ext>
              </a:extLst>
            </p:cNvPr>
            <p:cNvSpPr/>
            <p:nvPr/>
          </p:nvSpPr>
          <p:spPr>
            <a:xfrm>
              <a:off x="8359942" y="1383634"/>
              <a:ext cx="756545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HB3</a:t>
              </a:r>
              <a:br>
                <a:rPr lang="en-US" sz="1400" dirty="0"/>
              </a:br>
              <a:r>
                <a:rPr lang="en-US" sz="1400" dirty="0"/>
                <a:t>Eco Tier </a:t>
              </a:r>
              <a:r>
                <a:rPr lang="en-US" dirty="0"/>
                <a:t>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DDC0881-3E9D-455B-AC07-08521224D9D6}"/>
                </a:ext>
              </a:extLst>
            </p:cNvPr>
            <p:cNvSpPr/>
            <p:nvPr/>
          </p:nvSpPr>
          <p:spPr>
            <a:xfrm>
              <a:off x="8359942" y="2213813"/>
              <a:ext cx="756545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2021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CF858B0-D749-418F-B4B2-8D001D3269E3}"/>
              </a:ext>
            </a:extLst>
          </p:cNvPr>
          <p:cNvGrpSpPr/>
          <p:nvPr/>
        </p:nvGrpSpPr>
        <p:grpSpPr>
          <a:xfrm>
            <a:off x="8256764" y="1460439"/>
            <a:ext cx="674807" cy="1067802"/>
            <a:chOff x="9313002" y="1383634"/>
            <a:chExt cx="756545" cy="119714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8B1234E-56F7-42B6-9F98-F31720C7E638}"/>
                </a:ext>
              </a:extLst>
            </p:cNvPr>
            <p:cNvSpPr/>
            <p:nvPr/>
          </p:nvSpPr>
          <p:spPr>
            <a:xfrm>
              <a:off x="9313002" y="1383634"/>
              <a:ext cx="756545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HB3</a:t>
              </a:r>
              <a:br>
                <a:rPr lang="en-US" sz="1400" dirty="0"/>
              </a:br>
              <a:r>
                <a:rPr lang="en-US" sz="1400" dirty="0"/>
                <a:t>Eco Tier </a:t>
              </a:r>
              <a:r>
                <a:rPr lang="en-US" dirty="0"/>
                <a:t>3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0C80ADF-7FC9-474A-8FE4-C428ECFF38BD}"/>
                </a:ext>
              </a:extLst>
            </p:cNvPr>
            <p:cNvSpPr/>
            <p:nvPr/>
          </p:nvSpPr>
          <p:spPr>
            <a:xfrm>
              <a:off x="9313002" y="2213813"/>
              <a:ext cx="756545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2331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57DF5B2-494B-452B-B131-DCCDA5358CD7}"/>
              </a:ext>
            </a:extLst>
          </p:cNvPr>
          <p:cNvGrpSpPr/>
          <p:nvPr/>
        </p:nvGrpSpPr>
        <p:grpSpPr>
          <a:xfrm>
            <a:off x="9038318" y="1457576"/>
            <a:ext cx="674807" cy="1067802"/>
            <a:chOff x="10266062" y="1383634"/>
            <a:chExt cx="756545" cy="119714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C0AFB2-180C-403B-A4DA-233A0305B77F}"/>
                </a:ext>
              </a:extLst>
            </p:cNvPr>
            <p:cNvSpPr/>
            <p:nvPr/>
          </p:nvSpPr>
          <p:spPr>
            <a:xfrm>
              <a:off x="10266062" y="1383634"/>
              <a:ext cx="756545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HB3</a:t>
              </a:r>
              <a:br>
                <a:rPr lang="en-US" sz="1400" dirty="0"/>
              </a:br>
              <a:r>
                <a:rPr lang="en-US" sz="1400" dirty="0"/>
                <a:t>Eco Tier </a:t>
              </a:r>
              <a:r>
                <a:rPr lang="en-US" dirty="0"/>
                <a:t>4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065ACCD-329E-4BAA-9DD9-64C4CEFCDA3F}"/>
                </a:ext>
              </a:extLst>
            </p:cNvPr>
            <p:cNvSpPr/>
            <p:nvPr/>
          </p:nvSpPr>
          <p:spPr>
            <a:xfrm>
              <a:off x="10266062" y="2213813"/>
              <a:ext cx="756545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7307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59F5F70-0750-45D3-99C8-99AC298C2558}"/>
              </a:ext>
            </a:extLst>
          </p:cNvPr>
          <p:cNvGrpSpPr/>
          <p:nvPr/>
        </p:nvGrpSpPr>
        <p:grpSpPr>
          <a:xfrm>
            <a:off x="9790899" y="1457576"/>
            <a:ext cx="674807" cy="1067802"/>
            <a:chOff x="11173212" y="1383634"/>
            <a:chExt cx="756545" cy="119714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BCF9A-A9B1-4D7F-8B86-B13EF181E2A1}"/>
                </a:ext>
              </a:extLst>
            </p:cNvPr>
            <p:cNvSpPr/>
            <p:nvPr/>
          </p:nvSpPr>
          <p:spPr>
            <a:xfrm>
              <a:off x="11173212" y="1383634"/>
              <a:ext cx="756545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HB3</a:t>
              </a:r>
              <a:br>
                <a:rPr lang="en-US" sz="1400" dirty="0"/>
              </a:br>
              <a:r>
                <a:rPr lang="en-US" sz="1400" dirty="0"/>
                <a:t>Eco Tier </a:t>
              </a:r>
              <a:r>
                <a:rPr lang="en-US" dirty="0"/>
                <a:t>5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8CB4012-421D-4292-BC55-4FACE5BA0EDE}"/>
                </a:ext>
              </a:extLst>
            </p:cNvPr>
            <p:cNvSpPr/>
            <p:nvPr/>
          </p:nvSpPr>
          <p:spPr>
            <a:xfrm>
              <a:off x="11173212" y="2213813"/>
              <a:ext cx="756545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7601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FD76AE9-D2B1-4481-8D3D-061F43F849ED}"/>
              </a:ext>
            </a:extLst>
          </p:cNvPr>
          <p:cNvGrpSpPr/>
          <p:nvPr/>
        </p:nvGrpSpPr>
        <p:grpSpPr>
          <a:xfrm>
            <a:off x="7202899" y="5519973"/>
            <a:ext cx="579007" cy="1204340"/>
            <a:chOff x="5414208" y="3889207"/>
            <a:chExt cx="751971" cy="1564107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BC072AE-0297-4DEA-B75C-BF458FFE17C7}"/>
                </a:ext>
              </a:extLst>
            </p:cNvPr>
            <p:cNvSpPr/>
            <p:nvPr/>
          </p:nvSpPr>
          <p:spPr>
            <a:xfrm>
              <a:off x="5414208" y="3889207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TSI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Math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21B5388-780B-4FFB-AEF5-210E5EB600CF}"/>
                </a:ext>
              </a:extLst>
            </p:cNvPr>
            <p:cNvSpPr/>
            <p:nvPr/>
          </p:nvSpPr>
          <p:spPr>
            <a:xfrm>
              <a:off x="5414208" y="4719386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5CE8E30-5857-40E8-A8EC-6FBA966C3987}"/>
                </a:ext>
              </a:extLst>
            </p:cNvPr>
            <p:cNvSpPr/>
            <p:nvPr/>
          </p:nvSpPr>
          <p:spPr>
            <a:xfrm>
              <a:off x="5414208" y="50863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9DB158CE-1400-4642-9762-B64931078636}"/>
                </a:ext>
              </a:extLst>
            </p:cNvPr>
            <p:cNvSpPr/>
            <p:nvPr/>
          </p:nvSpPr>
          <p:spPr>
            <a:xfrm>
              <a:off x="5492416" y="51179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E798D9E-AD88-4D35-8BB7-46BDAFB7F398}"/>
                </a:ext>
              </a:extLst>
            </p:cNvPr>
            <p:cNvSpPr txBox="1"/>
            <p:nvPr/>
          </p:nvSpPr>
          <p:spPr>
            <a:xfrm>
              <a:off x="5672223" y="50985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0D1D889-E422-4BE1-9DAC-77BE5DD6A0D5}"/>
              </a:ext>
            </a:extLst>
          </p:cNvPr>
          <p:cNvGrpSpPr/>
          <p:nvPr/>
        </p:nvGrpSpPr>
        <p:grpSpPr>
          <a:xfrm>
            <a:off x="7866318" y="5529839"/>
            <a:ext cx="579007" cy="1204340"/>
            <a:chOff x="6690980" y="4041607"/>
            <a:chExt cx="751971" cy="1564107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77E8DEA-BF41-401F-A339-D70A149702E5}"/>
                </a:ext>
              </a:extLst>
            </p:cNvPr>
            <p:cNvSpPr/>
            <p:nvPr/>
          </p:nvSpPr>
          <p:spPr>
            <a:xfrm>
              <a:off x="6690980" y="4041607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ACT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Math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B8B8D01-806A-4529-8E1C-8DB7DA526BB5}"/>
                </a:ext>
              </a:extLst>
            </p:cNvPr>
            <p:cNvSpPr/>
            <p:nvPr/>
          </p:nvSpPr>
          <p:spPr>
            <a:xfrm>
              <a:off x="6690980" y="4871786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0471748-AADC-4559-AB68-1A3656E90B97}"/>
                </a:ext>
              </a:extLst>
            </p:cNvPr>
            <p:cNvSpPr/>
            <p:nvPr/>
          </p:nvSpPr>
          <p:spPr>
            <a:xfrm>
              <a:off x="6690980" y="52387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E276760B-D544-4A5A-8A51-F2D300DFA05B}"/>
                </a:ext>
              </a:extLst>
            </p:cNvPr>
            <p:cNvSpPr/>
            <p:nvPr/>
          </p:nvSpPr>
          <p:spPr>
            <a:xfrm>
              <a:off x="6769188" y="52703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A813A39-6390-476A-98F7-78F91257CD33}"/>
                </a:ext>
              </a:extLst>
            </p:cNvPr>
            <p:cNvSpPr txBox="1"/>
            <p:nvPr/>
          </p:nvSpPr>
          <p:spPr>
            <a:xfrm>
              <a:off x="6948995" y="52509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37C4BB-B83C-4091-83CF-47BA787F0ECB}"/>
              </a:ext>
            </a:extLst>
          </p:cNvPr>
          <p:cNvGrpSpPr/>
          <p:nvPr/>
        </p:nvGrpSpPr>
        <p:grpSpPr>
          <a:xfrm>
            <a:off x="8505545" y="5521339"/>
            <a:ext cx="579008" cy="1204340"/>
            <a:chOff x="6690979" y="4041607"/>
            <a:chExt cx="751972" cy="1564107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2F36D9C-3195-42BA-81D7-6805A4D5B62F}"/>
                </a:ext>
              </a:extLst>
            </p:cNvPr>
            <p:cNvSpPr/>
            <p:nvPr/>
          </p:nvSpPr>
          <p:spPr>
            <a:xfrm>
              <a:off x="6690980" y="4041607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SAT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Math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D023909-520B-42C3-9AB8-42B48DF2DBAE}"/>
                </a:ext>
              </a:extLst>
            </p:cNvPr>
            <p:cNvSpPr/>
            <p:nvPr/>
          </p:nvSpPr>
          <p:spPr>
            <a:xfrm>
              <a:off x="6690979" y="4871786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C705228-0B5E-4A09-B8EB-8E7A2BDD5567}"/>
                </a:ext>
              </a:extLst>
            </p:cNvPr>
            <p:cNvSpPr/>
            <p:nvPr/>
          </p:nvSpPr>
          <p:spPr>
            <a:xfrm>
              <a:off x="6690980" y="52387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3992E259-7D7B-4AAE-94FD-265A752EC45C}"/>
                </a:ext>
              </a:extLst>
            </p:cNvPr>
            <p:cNvSpPr/>
            <p:nvPr/>
          </p:nvSpPr>
          <p:spPr>
            <a:xfrm>
              <a:off x="6769188" y="52703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50610C9-F59C-4F79-984D-415D68A76E17}"/>
                </a:ext>
              </a:extLst>
            </p:cNvPr>
            <p:cNvSpPr txBox="1"/>
            <p:nvPr/>
          </p:nvSpPr>
          <p:spPr>
            <a:xfrm>
              <a:off x="6948995" y="52509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18CE3667-D68C-4D5D-862E-456AF0F398FD}"/>
              </a:ext>
            </a:extLst>
          </p:cNvPr>
          <p:cNvSpPr txBox="1"/>
          <p:nvPr/>
        </p:nvSpPr>
        <p:spPr>
          <a:xfrm>
            <a:off x="-1" y="2733275"/>
            <a:ext cx="337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PEIMS SUMMER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C91A71C-97AA-4666-A418-56CB0D22F1AE}"/>
              </a:ext>
            </a:extLst>
          </p:cNvPr>
          <p:cNvGrpSpPr/>
          <p:nvPr/>
        </p:nvGrpSpPr>
        <p:grpSpPr>
          <a:xfrm>
            <a:off x="5197987" y="2849924"/>
            <a:ext cx="670727" cy="1067802"/>
            <a:chOff x="5402179" y="1383634"/>
            <a:chExt cx="751971" cy="119714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BED4732-E8F2-48FB-9196-40A988E3C33B}"/>
                </a:ext>
              </a:extLst>
            </p:cNvPr>
            <p:cNvSpPr/>
            <p:nvPr/>
          </p:nvSpPr>
          <p:spPr>
            <a:xfrm>
              <a:off x="5402179" y="1383634"/>
              <a:ext cx="751971" cy="8301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ADA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356EAB5-54AD-4381-8ECA-4F9BBD7C9836}"/>
                </a:ext>
              </a:extLst>
            </p:cNvPr>
            <p:cNvSpPr/>
            <p:nvPr/>
          </p:nvSpPr>
          <p:spPr>
            <a:xfrm>
              <a:off x="5402179" y="2213813"/>
              <a:ext cx="751971" cy="3669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55%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E0305EB-1EC8-4AB5-9808-B0C8449DC9A3}"/>
              </a:ext>
            </a:extLst>
          </p:cNvPr>
          <p:cNvGrpSpPr/>
          <p:nvPr/>
        </p:nvGrpSpPr>
        <p:grpSpPr>
          <a:xfrm>
            <a:off x="5967761" y="2849924"/>
            <a:ext cx="670727" cy="1067802"/>
            <a:chOff x="6430319" y="1383634"/>
            <a:chExt cx="751971" cy="119714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73F5569C-F44C-43D8-816B-73E012941292}"/>
                </a:ext>
              </a:extLst>
            </p:cNvPr>
            <p:cNvSpPr/>
            <p:nvPr/>
          </p:nvSpPr>
          <p:spPr>
            <a:xfrm>
              <a:off x="6430319" y="1383634"/>
              <a:ext cx="751971" cy="8301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LEP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9779B48-304E-4209-AB70-E631C49E6619}"/>
                </a:ext>
              </a:extLst>
            </p:cNvPr>
            <p:cNvSpPr/>
            <p:nvPr/>
          </p:nvSpPr>
          <p:spPr>
            <a:xfrm>
              <a:off x="6430319" y="2213813"/>
              <a:ext cx="751971" cy="3669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65%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C6FE4D1-E436-4B54-8A2C-36548467379A}"/>
              </a:ext>
            </a:extLst>
          </p:cNvPr>
          <p:cNvGrpSpPr/>
          <p:nvPr/>
        </p:nvGrpSpPr>
        <p:grpSpPr>
          <a:xfrm>
            <a:off x="6765257" y="2842263"/>
            <a:ext cx="674807" cy="1067802"/>
            <a:chOff x="10266062" y="1383634"/>
            <a:chExt cx="756545" cy="119714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8A7CD38-D2E2-4ECB-8131-2135531FE354}"/>
                </a:ext>
              </a:extLst>
            </p:cNvPr>
            <p:cNvSpPr/>
            <p:nvPr/>
          </p:nvSpPr>
          <p:spPr>
            <a:xfrm>
              <a:off x="10266062" y="1383634"/>
              <a:ext cx="756545" cy="8301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Total Absent</a:t>
              </a:r>
              <a:endParaRPr lang="en-US" sz="1600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31E8F10-0912-40D8-BB14-547BC9B78096}"/>
                </a:ext>
              </a:extLst>
            </p:cNvPr>
            <p:cNvSpPr/>
            <p:nvPr/>
          </p:nvSpPr>
          <p:spPr>
            <a:xfrm>
              <a:off x="10266062" y="2213813"/>
              <a:ext cx="756545" cy="3669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64%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6DB6D12-5BB8-42B2-B928-165E307F459A}"/>
              </a:ext>
            </a:extLst>
          </p:cNvPr>
          <p:cNvGrpSpPr/>
          <p:nvPr/>
        </p:nvGrpSpPr>
        <p:grpSpPr>
          <a:xfrm>
            <a:off x="7517838" y="2842263"/>
            <a:ext cx="674807" cy="1067802"/>
            <a:chOff x="11173212" y="1383634"/>
            <a:chExt cx="756545" cy="119714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F304684-4E11-40A9-AE93-154D6160BEEB}"/>
                </a:ext>
              </a:extLst>
            </p:cNvPr>
            <p:cNvSpPr/>
            <p:nvPr/>
          </p:nvSpPr>
          <p:spPr>
            <a:xfrm>
              <a:off x="11173212" y="1383634"/>
              <a:ext cx="756545" cy="8301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Heroin</a:t>
              </a:r>
              <a:br>
                <a:rPr lang="en-US" sz="1400" dirty="0"/>
              </a:br>
              <a:r>
                <a:rPr lang="en-US" sz="1400" dirty="0"/>
                <a:t>Sales</a:t>
              </a:r>
              <a:endParaRPr lang="en-US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60172B1-19DD-42BD-B5B5-84800C434FA0}"/>
                </a:ext>
              </a:extLst>
            </p:cNvPr>
            <p:cNvSpPr/>
            <p:nvPr/>
          </p:nvSpPr>
          <p:spPr>
            <a:xfrm>
              <a:off x="11173212" y="2213813"/>
              <a:ext cx="756545" cy="3669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88%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7386C0F-BE55-4183-9AB1-3358F46053BF}"/>
              </a:ext>
            </a:extLst>
          </p:cNvPr>
          <p:cNvGrpSpPr/>
          <p:nvPr/>
        </p:nvGrpSpPr>
        <p:grpSpPr>
          <a:xfrm>
            <a:off x="5221008" y="5530280"/>
            <a:ext cx="579007" cy="1204340"/>
            <a:chOff x="5414208" y="3889207"/>
            <a:chExt cx="751971" cy="1564107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C5C12FA-5F98-4DB5-BD3C-F6E237037B6A}"/>
                </a:ext>
              </a:extLst>
            </p:cNvPr>
            <p:cNvSpPr/>
            <p:nvPr/>
          </p:nvSpPr>
          <p:spPr>
            <a:xfrm>
              <a:off x="5414208" y="3889207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 Math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TSI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ELA/W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C54A6C6-34F0-4F11-9B4D-DF7B2FB3F96D}"/>
                </a:ext>
              </a:extLst>
            </p:cNvPr>
            <p:cNvSpPr/>
            <p:nvPr/>
          </p:nvSpPr>
          <p:spPr>
            <a:xfrm>
              <a:off x="5414208" y="4719388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4D92EC7C-0A32-47D8-8FED-2794CD8088E0}"/>
                </a:ext>
              </a:extLst>
            </p:cNvPr>
            <p:cNvSpPr/>
            <p:nvPr/>
          </p:nvSpPr>
          <p:spPr>
            <a:xfrm>
              <a:off x="5414208" y="50863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F4DFC28B-E02F-4F22-ABB0-6E49124CC426}"/>
                </a:ext>
              </a:extLst>
            </p:cNvPr>
            <p:cNvSpPr/>
            <p:nvPr/>
          </p:nvSpPr>
          <p:spPr>
            <a:xfrm>
              <a:off x="5492416" y="51179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84202DF-414C-44BB-9440-C4844D3A40F5}"/>
                </a:ext>
              </a:extLst>
            </p:cNvPr>
            <p:cNvSpPr txBox="1"/>
            <p:nvPr/>
          </p:nvSpPr>
          <p:spPr>
            <a:xfrm>
              <a:off x="5672223" y="50985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A4A4A76-CB2A-487A-9E56-DD56B6086044}"/>
              </a:ext>
            </a:extLst>
          </p:cNvPr>
          <p:cNvGrpSpPr/>
          <p:nvPr/>
        </p:nvGrpSpPr>
        <p:grpSpPr>
          <a:xfrm>
            <a:off x="5884427" y="5540146"/>
            <a:ext cx="579007" cy="1204340"/>
            <a:chOff x="6690980" y="4041607"/>
            <a:chExt cx="751971" cy="1564107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34F94BB-58FF-4221-A066-B6CBB7357836}"/>
                </a:ext>
              </a:extLst>
            </p:cNvPr>
            <p:cNvSpPr/>
            <p:nvPr/>
          </p:nvSpPr>
          <p:spPr>
            <a:xfrm>
              <a:off x="6690980" y="4041607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ACT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ELA/W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40BA80E9-B1B6-4266-8D5C-9AB7800AECDD}"/>
                </a:ext>
              </a:extLst>
            </p:cNvPr>
            <p:cNvSpPr/>
            <p:nvPr/>
          </p:nvSpPr>
          <p:spPr>
            <a:xfrm>
              <a:off x="6690980" y="4871786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D5EC9B1B-0C5B-4888-B7D8-986855915270}"/>
                </a:ext>
              </a:extLst>
            </p:cNvPr>
            <p:cNvSpPr/>
            <p:nvPr/>
          </p:nvSpPr>
          <p:spPr>
            <a:xfrm>
              <a:off x="6690980" y="52387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52FD8973-BCB9-4267-A5D9-325707B2A671}"/>
                </a:ext>
              </a:extLst>
            </p:cNvPr>
            <p:cNvSpPr/>
            <p:nvPr/>
          </p:nvSpPr>
          <p:spPr>
            <a:xfrm>
              <a:off x="6769188" y="52703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0A5988F-1F85-4DCD-A924-73768DB8D651}"/>
                </a:ext>
              </a:extLst>
            </p:cNvPr>
            <p:cNvSpPr txBox="1"/>
            <p:nvPr/>
          </p:nvSpPr>
          <p:spPr>
            <a:xfrm>
              <a:off x="6948995" y="52509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CA0531C4-1365-4BFE-821F-8DC38886A23D}"/>
              </a:ext>
            </a:extLst>
          </p:cNvPr>
          <p:cNvGrpSpPr/>
          <p:nvPr/>
        </p:nvGrpSpPr>
        <p:grpSpPr>
          <a:xfrm>
            <a:off x="6523654" y="5531646"/>
            <a:ext cx="579008" cy="1204340"/>
            <a:chOff x="6690979" y="4041607"/>
            <a:chExt cx="751972" cy="1564107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4DA880ED-7210-4212-B3BA-3D0AD0DDDE1B}"/>
                </a:ext>
              </a:extLst>
            </p:cNvPr>
            <p:cNvSpPr/>
            <p:nvPr/>
          </p:nvSpPr>
          <p:spPr>
            <a:xfrm>
              <a:off x="6690980" y="4041607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SAT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ELA/W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15C39FF-0FFA-4D82-AE13-385001B7FA79}"/>
                </a:ext>
              </a:extLst>
            </p:cNvPr>
            <p:cNvSpPr/>
            <p:nvPr/>
          </p:nvSpPr>
          <p:spPr>
            <a:xfrm>
              <a:off x="6690979" y="4871786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C488C300-8AFF-41C5-B41A-D71A87699201}"/>
                </a:ext>
              </a:extLst>
            </p:cNvPr>
            <p:cNvSpPr/>
            <p:nvPr/>
          </p:nvSpPr>
          <p:spPr>
            <a:xfrm>
              <a:off x="6690980" y="52387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DD820816-16CD-4CCD-BBD9-73E71072F954}"/>
                </a:ext>
              </a:extLst>
            </p:cNvPr>
            <p:cNvSpPr/>
            <p:nvPr/>
          </p:nvSpPr>
          <p:spPr>
            <a:xfrm>
              <a:off x="6769188" y="52703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6F340B8-C311-4583-8361-A22A66C5B98B}"/>
                </a:ext>
              </a:extLst>
            </p:cNvPr>
            <p:cNvSpPr txBox="1"/>
            <p:nvPr/>
          </p:nvSpPr>
          <p:spPr>
            <a:xfrm>
              <a:off x="6948995" y="52509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2994C8E4-DAE3-4EEC-8B2E-9347C462FD79}"/>
              </a:ext>
            </a:extLst>
          </p:cNvPr>
          <p:cNvGrpSpPr/>
          <p:nvPr/>
        </p:nvGrpSpPr>
        <p:grpSpPr>
          <a:xfrm>
            <a:off x="5243204" y="4152061"/>
            <a:ext cx="579009" cy="1204340"/>
            <a:chOff x="6690979" y="4041607"/>
            <a:chExt cx="751973" cy="1564107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06F72907-ED42-46E8-A219-313ED7232CD2}"/>
                </a:ext>
              </a:extLst>
            </p:cNvPr>
            <p:cNvSpPr/>
            <p:nvPr/>
          </p:nvSpPr>
          <p:spPr>
            <a:xfrm>
              <a:off x="6690981" y="4041607"/>
              <a:ext cx="751971" cy="8301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EL C&amp;M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C2038118-B965-4B60-80AC-165006215BB1}"/>
                </a:ext>
              </a:extLst>
            </p:cNvPr>
            <p:cNvSpPr/>
            <p:nvPr/>
          </p:nvSpPr>
          <p:spPr>
            <a:xfrm>
              <a:off x="6690979" y="4871786"/>
              <a:ext cx="751971" cy="366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EF4E4D18-C58F-4F18-AB1A-1E073A1DF8AF}"/>
                </a:ext>
              </a:extLst>
            </p:cNvPr>
            <p:cNvSpPr/>
            <p:nvPr/>
          </p:nvSpPr>
          <p:spPr>
            <a:xfrm>
              <a:off x="6690980" y="52387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F0FEF124-8177-4EA3-BD44-BFC08E9AD77B}"/>
                </a:ext>
              </a:extLst>
            </p:cNvPr>
            <p:cNvSpPr/>
            <p:nvPr/>
          </p:nvSpPr>
          <p:spPr>
            <a:xfrm>
              <a:off x="6769188" y="52703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54B499B2-1753-456F-BAF0-6835CD4CF4AB}"/>
                </a:ext>
              </a:extLst>
            </p:cNvPr>
            <p:cNvSpPr txBox="1"/>
            <p:nvPr/>
          </p:nvSpPr>
          <p:spPr>
            <a:xfrm>
              <a:off x="6948995" y="52509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sp>
        <p:nvSpPr>
          <p:cNvPr id="133" name="TextBox 132">
            <a:extLst>
              <a:ext uri="{FF2B5EF4-FFF2-40B4-BE49-F238E27FC236}">
                <a16:creationId xmlns:a16="http://schemas.microsoft.com/office/drawing/2014/main" id="{A3398406-93B1-4446-BDAF-3CCE6D44F3CB}"/>
              </a:ext>
            </a:extLst>
          </p:cNvPr>
          <p:cNvSpPr txBox="1"/>
          <p:nvPr/>
        </p:nvSpPr>
        <p:spPr>
          <a:xfrm>
            <a:off x="525356" y="748716"/>
            <a:ext cx="405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Added to dashboard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5FD0CF2-EA66-431D-B9D9-E8C12F433242}"/>
              </a:ext>
            </a:extLst>
          </p:cNvPr>
          <p:cNvSpPr txBox="1"/>
          <p:nvPr/>
        </p:nvSpPr>
        <p:spPr>
          <a:xfrm>
            <a:off x="5098939" y="775700"/>
            <a:ext cx="405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Available dashboard items</a:t>
            </a:r>
          </a:p>
        </p:txBody>
      </p:sp>
    </p:spTree>
    <p:extLst>
      <p:ext uri="{BB962C8B-B14F-4D97-AF65-F5344CB8AC3E}">
        <p14:creationId xmlns:p14="http://schemas.microsoft.com/office/powerpoint/2010/main" val="270897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A804AE53-965A-465E-8F78-A687539DB12E}"/>
              </a:ext>
            </a:extLst>
          </p:cNvPr>
          <p:cNvSpPr/>
          <p:nvPr/>
        </p:nvSpPr>
        <p:spPr>
          <a:xfrm>
            <a:off x="0" y="2652496"/>
            <a:ext cx="12191998" cy="13533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BCFEBB-4414-43A0-8A7A-DA39755C4A81}"/>
              </a:ext>
            </a:extLst>
          </p:cNvPr>
          <p:cNvSpPr/>
          <p:nvPr/>
        </p:nvSpPr>
        <p:spPr>
          <a:xfrm>
            <a:off x="0" y="1368344"/>
            <a:ext cx="12191998" cy="12690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A6D9540-B65F-40EE-AB4A-0AF15E413A1F}"/>
              </a:ext>
            </a:extLst>
          </p:cNvPr>
          <p:cNvCxnSpPr>
            <a:cxnSpLocks/>
          </p:cNvCxnSpPr>
          <p:nvPr/>
        </p:nvCxnSpPr>
        <p:spPr>
          <a:xfrm>
            <a:off x="5098939" y="764006"/>
            <a:ext cx="0" cy="61060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E36BFA-A08B-4E86-AC24-B5B682685949}"/>
              </a:ext>
            </a:extLst>
          </p:cNvPr>
          <p:cNvCxnSpPr/>
          <p:nvPr/>
        </p:nvCxnSpPr>
        <p:spPr>
          <a:xfrm>
            <a:off x="0" y="75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7ADA7B8-323A-4FBF-BC4E-88B7D973B9A8}"/>
              </a:ext>
            </a:extLst>
          </p:cNvPr>
          <p:cNvSpPr txBox="1"/>
          <p:nvPr/>
        </p:nvSpPr>
        <p:spPr>
          <a:xfrm>
            <a:off x="938462" y="132347"/>
            <a:ext cx="871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OnView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Dashboard Selector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F1FC-487F-4E95-BE6C-82956BCBEA14}"/>
              </a:ext>
            </a:extLst>
          </p:cNvPr>
          <p:cNvSpPr txBox="1"/>
          <p:nvPr/>
        </p:nvSpPr>
        <p:spPr>
          <a:xfrm>
            <a:off x="0" y="1361574"/>
            <a:ext cx="2199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PEIMS FALL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F78ED4-903B-483C-86A9-77E41DB11511}"/>
              </a:ext>
            </a:extLst>
          </p:cNvPr>
          <p:cNvSpPr txBox="1"/>
          <p:nvPr/>
        </p:nvSpPr>
        <p:spPr>
          <a:xfrm>
            <a:off x="12030" y="4375484"/>
            <a:ext cx="2199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CCMR EWS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9153BB2-B65B-42BC-8CE0-2F1432202AB8}"/>
              </a:ext>
            </a:extLst>
          </p:cNvPr>
          <p:cNvGrpSpPr/>
          <p:nvPr/>
        </p:nvGrpSpPr>
        <p:grpSpPr>
          <a:xfrm>
            <a:off x="2697569" y="1468954"/>
            <a:ext cx="670727" cy="1067802"/>
            <a:chOff x="5402179" y="1383634"/>
            <a:chExt cx="751971" cy="119714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33CE12B-5565-4B2E-9B63-257A4AAD4BAA}"/>
                </a:ext>
              </a:extLst>
            </p:cNvPr>
            <p:cNvSpPr/>
            <p:nvPr/>
          </p:nvSpPr>
          <p:spPr>
            <a:xfrm>
              <a:off x="5402179" y="1383634"/>
              <a:ext cx="751971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ADA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34FF239-397C-4BAC-A477-E93668A643C2}"/>
                </a:ext>
              </a:extLst>
            </p:cNvPr>
            <p:cNvSpPr/>
            <p:nvPr/>
          </p:nvSpPr>
          <p:spPr>
            <a:xfrm>
              <a:off x="5402179" y="2213813"/>
              <a:ext cx="751971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55%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E7868FA-1478-4C2D-B7CB-65A7BB2F632D}"/>
              </a:ext>
            </a:extLst>
          </p:cNvPr>
          <p:cNvGrpSpPr/>
          <p:nvPr/>
        </p:nvGrpSpPr>
        <p:grpSpPr>
          <a:xfrm>
            <a:off x="5967761" y="1478223"/>
            <a:ext cx="670727" cy="1067802"/>
            <a:chOff x="6430319" y="1383634"/>
            <a:chExt cx="751971" cy="119714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855A7F6-D84E-40D5-800C-F9B4EA53132A}"/>
                </a:ext>
              </a:extLst>
            </p:cNvPr>
            <p:cNvSpPr/>
            <p:nvPr/>
          </p:nvSpPr>
          <p:spPr>
            <a:xfrm>
              <a:off x="6430319" y="1383634"/>
              <a:ext cx="751971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LEP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8D5C16F-8EF9-4FE4-81BD-D149C09EF9D1}"/>
                </a:ext>
              </a:extLst>
            </p:cNvPr>
            <p:cNvSpPr/>
            <p:nvPr/>
          </p:nvSpPr>
          <p:spPr>
            <a:xfrm>
              <a:off x="6430319" y="2213813"/>
              <a:ext cx="751971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65%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79DE7B0-41BA-4B50-8F4B-2954F93DEBD9}"/>
              </a:ext>
            </a:extLst>
          </p:cNvPr>
          <p:cNvGrpSpPr/>
          <p:nvPr/>
        </p:nvGrpSpPr>
        <p:grpSpPr>
          <a:xfrm>
            <a:off x="6728042" y="1478223"/>
            <a:ext cx="674807" cy="1067802"/>
            <a:chOff x="7406882" y="1383634"/>
            <a:chExt cx="756545" cy="119714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E558543-E4A6-4E66-A92C-523062665624}"/>
                </a:ext>
              </a:extLst>
            </p:cNvPr>
            <p:cNvSpPr/>
            <p:nvPr/>
          </p:nvSpPr>
          <p:spPr>
            <a:xfrm>
              <a:off x="7406882" y="1383634"/>
              <a:ext cx="756545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HB3</a:t>
              </a:r>
              <a:br>
                <a:rPr lang="en-US" sz="1400" dirty="0"/>
              </a:br>
              <a:r>
                <a:rPr lang="en-US" sz="1400" dirty="0"/>
                <a:t>Eco Tier </a:t>
              </a:r>
              <a:r>
                <a:rPr lang="en-US" dirty="0"/>
                <a:t>1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7340BE4-F941-450C-9782-D814D25DB706}"/>
                </a:ext>
              </a:extLst>
            </p:cNvPr>
            <p:cNvSpPr/>
            <p:nvPr/>
          </p:nvSpPr>
          <p:spPr>
            <a:xfrm>
              <a:off x="7406882" y="2213813"/>
              <a:ext cx="756545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359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9E3B934-DF19-4470-87C2-D385902B5C3E}"/>
              </a:ext>
            </a:extLst>
          </p:cNvPr>
          <p:cNvGrpSpPr/>
          <p:nvPr/>
        </p:nvGrpSpPr>
        <p:grpSpPr>
          <a:xfrm>
            <a:off x="7492403" y="1470701"/>
            <a:ext cx="674807" cy="1067802"/>
            <a:chOff x="8359942" y="1383634"/>
            <a:chExt cx="756545" cy="119714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C976341-4B09-4253-A6DA-F87F97291E8B}"/>
                </a:ext>
              </a:extLst>
            </p:cNvPr>
            <p:cNvSpPr/>
            <p:nvPr/>
          </p:nvSpPr>
          <p:spPr>
            <a:xfrm>
              <a:off x="8359942" y="1383634"/>
              <a:ext cx="756545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HB3</a:t>
              </a:r>
              <a:br>
                <a:rPr lang="en-US" sz="1400" dirty="0"/>
              </a:br>
              <a:r>
                <a:rPr lang="en-US" sz="1400" dirty="0"/>
                <a:t>Eco Tier </a:t>
              </a:r>
              <a:r>
                <a:rPr lang="en-US" dirty="0"/>
                <a:t>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DDC0881-3E9D-455B-AC07-08521224D9D6}"/>
                </a:ext>
              </a:extLst>
            </p:cNvPr>
            <p:cNvSpPr/>
            <p:nvPr/>
          </p:nvSpPr>
          <p:spPr>
            <a:xfrm>
              <a:off x="8359942" y="2213813"/>
              <a:ext cx="756545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2021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CF858B0-D749-418F-B4B2-8D001D3269E3}"/>
              </a:ext>
            </a:extLst>
          </p:cNvPr>
          <p:cNvGrpSpPr/>
          <p:nvPr/>
        </p:nvGrpSpPr>
        <p:grpSpPr>
          <a:xfrm>
            <a:off x="3526647" y="1466327"/>
            <a:ext cx="674807" cy="1067802"/>
            <a:chOff x="9313002" y="1383634"/>
            <a:chExt cx="756545" cy="119714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8B1234E-56F7-42B6-9F98-F31720C7E638}"/>
                </a:ext>
              </a:extLst>
            </p:cNvPr>
            <p:cNvSpPr/>
            <p:nvPr/>
          </p:nvSpPr>
          <p:spPr>
            <a:xfrm>
              <a:off x="9313002" y="1383634"/>
              <a:ext cx="756545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HB3</a:t>
              </a:r>
              <a:br>
                <a:rPr lang="en-US" sz="1400" dirty="0"/>
              </a:br>
              <a:r>
                <a:rPr lang="en-US" sz="1400" dirty="0"/>
                <a:t>Eco Tier </a:t>
              </a:r>
              <a:r>
                <a:rPr lang="en-US" dirty="0"/>
                <a:t>3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0C80ADF-7FC9-474A-8FE4-C428ECFF38BD}"/>
                </a:ext>
              </a:extLst>
            </p:cNvPr>
            <p:cNvSpPr/>
            <p:nvPr/>
          </p:nvSpPr>
          <p:spPr>
            <a:xfrm>
              <a:off x="9313002" y="2213813"/>
              <a:ext cx="756545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2331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57DF5B2-494B-452B-B131-DCCDA5358CD7}"/>
              </a:ext>
            </a:extLst>
          </p:cNvPr>
          <p:cNvGrpSpPr/>
          <p:nvPr/>
        </p:nvGrpSpPr>
        <p:grpSpPr>
          <a:xfrm>
            <a:off x="9038318" y="1457576"/>
            <a:ext cx="674807" cy="1067802"/>
            <a:chOff x="10266062" y="1383634"/>
            <a:chExt cx="756545" cy="119714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C0AFB2-180C-403B-A4DA-233A0305B77F}"/>
                </a:ext>
              </a:extLst>
            </p:cNvPr>
            <p:cNvSpPr/>
            <p:nvPr/>
          </p:nvSpPr>
          <p:spPr>
            <a:xfrm>
              <a:off x="10266062" y="1383634"/>
              <a:ext cx="756545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HB3</a:t>
              </a:r>
              <a:br>
                <a:rPr lang="en-US" sz="1400" dirty="0"/>
              </a:br>
              <a:r>
                <a:rPr lang="en-US" sz="1400" dirty="0"/>
                <a:t>Eco Tier </a:t>
              </a:r>
              <a:r>
                <a:rPr lang="en-US" dirty="0"/>
                <a:t>4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065ACCD-329E-4BAA-9DD9-64C4CEFCDA3F}"/>
                </a:ext>
              </a:extLst>
            </p:cNvPr>
            <p:cNvSpPr/>
            <p:nvPr/>
          </p:nvSpPr>
          <p:spPr>
            <a:xfrm>
              <a:off x="10266062" y="2213813"/>
              <a:ext cx="756545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7307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59F5F70-0750-45D3-99C8-99AC298C2558}"/>
              </a:ext>
            </a:extLst>
          </p:cNvPr>
          <p:cNvGrpSpPr/>
          <p:nvPr/>
        </p:nvGrpSpPr>
        <p:grpSpPr>
          <a:xfrm>
            <a:off x="9790899" y="1457576"/>
            <a:ext cx="674807" cy="1067802"/>
            <a:chOff x="11173212" y="1383634"/>
            <a:chExt cx="756545" cy="119714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BCF9A-A9B1-4D7F-8B86-B13EF181E2A1}"/>
                </a:ext>
              </a:extLst>
            </p:cNvPr>
            <p:cNvSpPr/>
            <p:nvPr/>
          </p:nvSpPr>
          <p:spPr>
            <a:xfrm>
              <a:off x="11173212" y="1383634"/>
              <a:ext cx="756545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HB3</a:t>
              </a:r>
              <a:br>
                <a:rPr lang="en-US" sz="1400" dirty="0"/>
              </a:br>
              <a:r>
                <a:rPr lang="en-US" sz="1400" dirty="0"/>
                <a:t>Eco Tier </a:t>
              </a:r>
              <a:r>
                <a:rPr lang="en-US" dirty="0"/>
                <a:t>5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8CB4012-421D-4292-BC55-4FACE5BA0EDE}"/>
                </a:ext>
              </a:extLst>
            </p:cNvPr>
            <p:cNvSpPr/>
            <p:nvPr/>
          </p:nvSpPr>
          <p:spPr>
            <a:xfrm>
              <a:off x="11173212" y="2213813"/>
              <a:ext cx="756545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7601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FD76AE9-D2B1-4481-8D3D-061F43F849ED}"/>
              </a:ext>
            </a:extLst>
          </p:cNvPr>
          <p:cNvGrpSpPr/>
          <p:nvPr/>
        </p:nvGrpSpPr>
        <p:grpSpPr>
          <a:xfrm>
            <a:off x="1910270" y="5577202"/>
            <a:ext cx="579007" cy="1204340"/>
            <a:chOff x="5414208" y="3889207"/>
            <a:chExt cx="751971" cy="1564107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BC072AE-0297-4DEA-B75C-BF458FFE17C7}"/>
                </a:ext>
              </a:extLst>
            </p:cNvPr>
            <p:cNvSpPr/>
            <p:nvPr/>
          </p:nvSpPr>
          <p:spPr>
            <a:xfrm>
              <a:off x="5414208" y="3889207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TSI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Math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21B5388-780B-4FFB-AEF5-210E5EB600CF}"/>
                </a:ext>
              </a:extLst>
            </p:cNvPr>
            <p:cNvSpPr/>
            <p:nvPr/>
          </p:nvSpPr>
          <p:spPr>
            <a:xfrm>
              <a:off x="5414208" y="4719386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5CE8E30-5857-40E8-A8EC-6FBA966C3987}"/>
                </a:ext>
              </a:extLst>
            </p:cNvPr>
            <p:cNvSpPr/>
            <p:nvPr/>
          </p:nvSpPr>
          <p:spPr>
            <a:xfrm>
              <a:off x="5414208" y="50863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9DB158CE-1400-4642-9762-B64931078636}"/>
                </a:ext>
              </a:extLst>
            </p:cNvPr>
            <p:cNvSpPr/>
            <p:nvPr/>
          </p:nvSpPr>
          <p:spPr>
            <a:xfrm>
              <a:off x="5492416" y="51179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E798D9E-AD88-4D35-8BB7-46BDAFB7F398}"/>
                </a:ext>
              </a:extLst>
            </p:cNvPr>
            <p:cNvSpPr txBox="1"/>
            <p:nvPr/>
          </p:nvSpPr>
          <p:spPr>
            <a:xfrm>
              <a:off x="5672223" y="50985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0D1D889-E422-4BE1-9DAC-77BE5DD6A0D5}"/>
              </a:ext>
            </a:extLst>
          </p:cNvPr>
          <p:cNvGrpSpPr/>
          <p:nvPr/>
        </p:nvGrpSpPr>
        <p:grpSpPr>
          <a:xfrm>
            <a:off x="7866318" y="5529839"/>
            <a:ext cx="579007" cy="1204340"/>
            <a:chOff x="6690980" y="4041607"/>
            <a:chExt cx="751971" cy="1564107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77E8DEA-BF41-401F-A339-D70A149702E5}"/>
                </a:ext>
              </a:extLst>
            </p:cNvPr>
            <p:cNvSpPr/>
            <p:nvPr/>
          </p:nvSpPr>
          <p:spPr>
            <a:xfrm>
              <a:off x="6690980" y="4041607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ACT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Math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B8B8D01-806A-4529-8E1C-8DB7DA526BB5}"/>
                </a:ext>
              </a:extLst>
            </p:cNvPr>
            <p:cNvSpPr/>
            <p:nvPr/>
          </p:nvSpPr>
          <p:spPr>
            <a:xfrm>
              <a:off x="6690980" y="4871786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0471748-AADC-4559-AB68-1A3656E90B97}"/>
                </a:ext>
              </a:extLst>
            </p:cNvPr>
            <p:cNvSpPr/>
            <p:nvPr/>
          </p:nvSpPr>
          <p:spPr>
            <a:xfrm>
              <a:off x="6690980" y="52387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E276760B-D544-4A5A-8A51-F2D300DFA05B}"/>
                </a:ext>
              </a:extLst>
            </p:cNvPr>
            <p:cNvSpPr/>
            <p:nvPr/>
          </p:nvSpPr>
          <p:spPr>
            <a:xfrm>
              <a:off x="6769188" y="52703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A813A39-6390-476A-98F7-78F91257CD33}"/>
                </a:ext>
              </a:extLst>
            </p:cNvPr>
            <p:cNvSpPr txBox="1"/>
            <p:nvPr/>
          </p:nvSpPr>
          <p:spPr>
            <a:xfrm>
              <a:off x="6948995" y="52509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37C4BB-B83C-4091-83CF-47BA787F0ECB}"/>
              </a:ext>
            </a:extLst>
          </p:cNvPr>
          <p:cNvGrpSpPr/>
          <p:nvPr/>
        </p:nvGrpSpPr>
        <p:grpSpPr>
          <a:xfrm>
            <a:off x="8505545" y="5521339"/>
            <a:ext cx="579008" cy="1204340"/>
            <a:chOff x="6690979" y="4041607"/>
            <a:chExt cx="751972" cy="1564107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2F36D9C-3195-42BA-81D7-6805A4D5B62F}"/>
                </a:ext>
              </a:extLst>
            </p:cNvPr>
            <p:cNvSpPr/>
            <p:nvPr/>
          </p:nvSpPr>
          <p:spPr>
            <a:xfrm>
              <a:off x="6690980" y="4041607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SAT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Math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D023909-520B-42C3-9AB8-42B48DF2DBAE}"/>
                </a:ext>
              </a:extLst>
            </p:cNvPr>
            <p:cNvSpPr/>
            <p:nvPr/>
          </p:nvSpPr>
          <p:spPr>
            <a:xfrm>
              <a:off x="6690979" y="4871786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C705228-0B5E-4A09-B8EB-8E7A2BDD5567}"/>
                </a:ext>
              </a:extLst>
            </p:cNvPr>
            <p:cNvSpPr/>
            <p:nvPr/>
          </p:nvSpPr>
          <p:spPr>
            <a:xfrm>
              <a:off x="6690980" y="52387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3992E259-7D7B-4AAE-94FD-265A752EC45C}"/>
                </a:ext>
              </a:extLst>
            </p:cNvPr>
            <p:cNvSpPr/>
            <p:nvPr/>
          </p:nvSpPr>
          <p:spPr>
            <a:xfrm>
              <a:off x="6769188" y="52703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50610C9-F59C-4F79-984D-415D68A76E17}"/>
                </a:ext>
              </a:extLst>
            </p:cNvPr>
            <p:cNvSpPr txBox="1"/>
            <p:nvPr/>
          </p:nvSpPr>
          <p:spPr>
            <a:xfrm>
              <a:off x="6948995" y="52509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18CE3667-D68C-4D5D-862E-456AF0F398FD}"/>
              </a:ext>
            </a:extLst>
          </p:cNvPr>
          <p:cNvSpPr txBox="1"/>
          <p:nvPr/>
        </p:nvSpPr>
        <p:spPr>
          <a:xfrm>
            <a:off x="-1" y="2733275"/>
            <a:ext cx="337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PEIMS SUMMER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C91A71C-97AA-4666-A418-56CB0D22F1AE}"/>
              </a:ext>
            </a:extLst>
          </p:cNvPr>
          <p:cNvGrpSpPr/>
          <p:nvPr/>
        </p:nvGrpSpPr>
        <p:grpSpPr>
          <a:xfrm>
            <a:off x="5197987" y="2849924"/>
            <a:ext cx="670727" cy="1067802"/>
            <a:chOff x="5402179" y="1383634"/>
            <a:chExt cx="751971" cy="119714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BED4732-E8F2-48FB-9196-40A988E3C33B}"/>
                </a:ext>
              </a:extLst>
            </p:cNvPr>
            <p:cNvSpPr/>
            <p:nvPr/>
          </p:nvSpPr>
          <p:spPr>
            <a:xfrm>
              <a:off x="5402179" y="1383634"/>
              <a:ext cx="751971" cy="8301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ADA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356EAB5-54AD-4381-8ECA-4F9BBD7C9836}"/>
                </a:ext>
              </a:extLst>
            </p:cNvPr>
            <p:cNvSpPr/>
            <p:nvPr/>
          </p:nvSpPr>
          <p:spPr>
            <a:xfrm>
              <a:off x="5402179" y="2213813"/>
              <a:ext cx="751971" cy="3669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55%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E0305EB-1EC8-4AB5-9808-B0C8449DC9A3}"/>
              </a:ext>
            </a:extLst>
          </p:cNvPr>
          <p:cNvGrpSpPr/>
          <p:nvPr/>
        </p:nvGrpSpPr>
        <p:grpSpPr>
          <a:xfrm>
            <a:off x="5967761" y="2849924"/>
            <a:ext cx="670727" cy="1067802"/>
            <a:chOff x="6430319" y="1383634"/>
            <a:chExt cx="751971" cy="119714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73F5569C-F44C-43D8-816B-73E012941292}"/>
                </a:ext>
              </a:extLst>
            </p:cNvPr>
            <p:cNvSpPr/>
            <p:nvPr/>
          </p:nvSpPr>
          <p:spPr>
            <a:xfrm>
              <a:off x="6430319" y="1383634"/>
              <a:ext cx="751971" cy="8301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LEP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9779B48-304E-4209-AB70-E631C49E6619}"/>
                </a:ext>
              </a:extLst>
            </p:cNvPr>
            <p:cNvSpPr/>
            <p:nvPr/>
          </p:nvSpPr>
          <p:spPr>
            <a:xfrm>
              <a:off x="6430319" y="2213813"/>
              <a:ext cx="751971" cy="3669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65%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C6FE4D1-E436-4B54-8A2C-36548467379A}"/>
              </a:ext>
            </a:extLst>
          </p:cNvPr>
          <p:cNvGrpSpPr/>
          <p:nvPr/>
        </p:nvGrpSpPr>
        <p:grpSpPr>
          <a:xfrm>
            <a:off x="3206340" y="2818503"/>
            <a:ext cx="674807" cy="1067802"/>
            <a:chOff x="10266062" y="1383634"/>
            <a:chExt cx="756545" cy="119714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8A7CD38-D2E2-4ECB-8131-2135531FE354}"/>
                </a:ext>
              </a:extLst>
            </p:cNvPr>
            <p:cNvSpPr/>
            <p:nvPr/>
          </p:nvSpPr>
          <p:spPr>
            <a:xfrm>
              <a:off x="10266062" y="1383634"/>
              <a:ext cx="756545" cy="8301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Total Absent</a:t>
              </a:r>
              <a:endParaRPr lang="en-US" sz="1600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31E8F10-0912-40D8-BB14-547BC9B78096}"/>
                </a:ext>
              </a:extLst>
            </p:cNvPr>
            <p:cNvSpPr/>
            <p:nvPr/>
          </p:nvSpPr>
          <p:spPr>
            <a:xfrm>
              <a:off x="10266062" y="2213813"/>
              <a:ext cx="756545" cy="3669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64%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6DB6D12-5BB8-42B2-B928-165E307F459A}"/>
              </a:ext>
            </a:extLst>
          </p:cNvPr>
          <p:cNvGrpSpPr/>
          <p:nvPr/>
        </p:nvGrpSpPr>
        <p:grpSpPr>
          <a:xfrm>
            <a:off x="7517838" y="2842263"/>
            <a:ext cx="674807" cy="1067802"/>
            <a:chOff x="11173212" y="1383634"/>
            <a:chExt cx="756545" cy="119714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F304684-4E11-40A9-AE93-154D6160BEEB}"/>
                </a:ext>
              </a:extLst>
            </p:cNvPr>
            <p:cNvSpPr/>
            <p:nvPr/>
          </p:nvSpPr>
          <p:spPr>
            <a:xfrm>
              <a:off x="11173212" y="1383634"/>
              <a:ext cx="756545" cy="8301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Heroin</a:t>
              </a:r>
              <a:br>
                <a:rPr lang="en-US" sz="1400" dirty="0"/>
              </a:br>
              <a:r>
                <a:rPr lang="en-US" sz="1400" dirty="0"/>
                <a:t>Sales</a:t>
              </a:r>
              <a:endParaRPr lang="en-US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60172B1-19DD-42BD-B5B5-84800C434FA0}"/>
                </a:ext>
              </a:extLst>
            </p:cNvPr>
            <p:cNvSpPr/>
            <p:nvPr/>
          </p:nvSpPr>
          <p:spPr>
            <a:xfrm>
              <a:off x="11173212" y="2213813"/>
              <a:ext cx="756545" cy="3669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88%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7386C0F-BE55-4183-9AB1-3358F46053BF}"/>
              </a:ext>
            </a:extLst>
          </p:cNvPr>
          <p:cNvGrpSpPr/>
          <p:nvPr/>
        </p:nvGrpSpPr>
        <p:grpSpPr>
          <a:xfrm>
            <a:off x="1210317" y="5577203"/>
            <a:ext cx="579007" cy="1204339"/>
            <a:chOff x="5414208" y="3889208"/>
            <a:chExt cx="751971" cy="1564106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C5C12FA-5F98-4DB5-BD3C-F6E237037B6A}"/>
                </a:ext>
              </a:extLst>
            </p:cNvPr>
            <p:cNvSpPr/>
            <p:nvPr/>
          </p:nvSpPr>
          <p:spPr>
            <a:xfrm>
              <a:off x="5414208" y="3889208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 Math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TSI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ELA/W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C54A6C6-34F0-4F11-9B4D-DF7B2FB3F96D}"/>
                </a:ext>
              </a:extLst>
            </p:cNvPr>
            <p:cNvSpPr/>
            <p:nvPr/>
          </p:nvSpPr>
          <p:spPr>
            <a:xfrm>
              <a:off x="5414208" y="4719388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4D92EC7C-0A32-47D8-8FED-2794CD8088E0}"/>
                </a:ext>
              </a:extLst>
            </p:cNvPr>
            <p:cNvSpPr/>
            <p:nvPr/>
          </p:nvSpPr>
          <p:spPr>
            <a:xfrm>
              <a:off x="5414208" y="50863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F4DFC28B-E02F-4F22-ABB0-6E49124CC426}"/>
                </a:ext>
              </a:extLst>
            </p:cNvPr>
            <p:cNvSpPr/>
            <p:nvPr/>
          </p:nvSpPr>
          <p:spPr>
            <a:xfrm>
              <a:off x="5492416" y="51179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84202DF-414C-44BB-9440-C4844D3A40F5}"/>
                </a:ext>
              </a:extLst>
            </p:cNvPr>
            <p:cNvSpPr txBox="1"/>
            <p:nvPr/>
          </p:nvSpPr>
          <p:spPr>
            <a:xfrm>
              <a:off x="5672223" y="50985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A4A4A76-CB2A-487A-9E56-DD56B6086044}"/>
              </a:ext>
            </a:extLst>
          </p:cNvPr>
          <p:cNvGrpSpPr/>
          <p:nvPr/>
        </p:nvGrpSpPr>
        <p:grpSpPr>
          <a:xfrm>
            <a:off x="5884427" y="5540146"/>
            <a:ext cx="579007" cy="1204340"/>
            <a:chOff x="6690980" y="4041607"/>
            <a:chExt cx="751971" cy="1564107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34F94BB-58FF-4221-A066-B6CBB7357836}"/>
                </a:ext>
              </a:extLst>
            </p:cNvPr>
            <p:cNvSpPr/>
            <p:nvPr/>
          </p:nvSpPr>
          <p:spPr>
            <a:xfrm>
              <a:off x="6690980" y="4041607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ACT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ELA/W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40BA80E9-B1B6-4266-8D5C-9AB7800AECDD}"/>
                </a:ext>
              </a:extLst>
            </p:cNvPr>
            <p:cNvSpPr/>
            <p:nvPr/>
          </p:nvSpPr>
          <p:spPr>
            <a:xfrm>
              <a:off x="6690980" y="4871786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D5EC9B1B-0C5B-4888-B7D8-986855915270}"/>
                </a:ext>
              </a:extLst>
            </p:cNvPr>
            <p:cNvSpPr/>
            <p:nvPr/>
          </p:nvSpPr>
          <p:spPr>
            <a:xfrm>
              <a:off x="6690980" y="52387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52FD8973-BCB9-4267-A5D9-325707B2A671}"/>
                </a:ext>
              </a:extLst>
            </p:cNvPr>
            <p:cNvSpPr/>
            <p:nvPr/>
          </p:nvSpPr>
          <p:spPr>
            <a:xfrm>
              <a:off x="6769188" y="52703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0A5988F-1F85-4DCD-A924-73768DB8D651}"/>
                </a:ext>
              </a:extLst>
            </p:cNvPr>
            <p:cNvSpPr txBox="1"/>
            <p:nvPr/>
          </p:nvSpPr>
          <p:spPr>
            <a:xfrm>
              <a:off x="6948995" y="52509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CA0531C4-1365-4BFE-821F-8DC38886A23D}"/>
              </a:ext>
            </a:extLst>
          </p:cNvPr>
          <p:cNvGrpSpPr/>
          <p:nvPr/>
        </p:nvGrpSpPr>
        <p:grpSpPr>
          <a:xfrm>
            <a:off x="6523654" y="5531646"/>
            <a:ext cx="579008" cy="1204340"/>
            <a:chOff x="6690979" y="4041607"/>
            <a:chExt cx="751972" cy="1564107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4DA880ED-7210-4212-B3BA-3D0AD0DDDE1B}"/>
                </a:ext>
              </a:extLst>
            </p:cNvPr>
            <p:cNvSpPr/>
            <p:nvPr/>
          </p:nvSpPr>
          <p:spPr>
            <a:xfrm>
              <a:off x="6690980" y="4041607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SAT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ELA/W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15C39FF-0FFA-4D82-AE13-385001B7FA79}"/>
                </a:ext>
              </a:extLst>
            </p:cNvPr>
            <p:cNvSpPr/>
            <p:nvPr/>
          </p:nvSpPr>
          <p:spPr>
            <a:xfrm>
              <a:off x="6690979" y="4871786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C488C300-8AFF-41C5-B41A-D71A87699201}"/>
                </a:ext>
              </a:extLst>
            </p:cNvPr>
            <p:cNvSpPr/>
            <p:nvPr/>
          </p:nvSpPr>
          <p:spPr>
            <a:xfrm>
              <a:off x="6690980" y="52387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DD820816-16CD-4CCD-BBD9-73E71072F954}"/>
                </a:ext>
              </a:extLst>
            </p:cNvPr>
            <p:cNvSpPr/>
            <p:nvPr/>
          </p:nvSpPr>
          <p:spPr>
            <a:xfrm>
              <a:off x="6769188" y="52703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6F340B8-C311-4583-8361-A22A66C5B98B}"/>
                </a:ext>
              </a:extLst>
            </p:cNvPr>
            <p:cNvSpPr txBox="1"/>
            <p:nvPr/>
          </p:nvSpPr>
          <p:spPr>
            <a:xfrm>
              <a:off x="6948995" y="52509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2994C8E4-DAE3-4EEC-8B2E-9347C462FD79}"/>
              </a:ext>
            </a:extLst>
          </p:cNvPr>
          <p:cNvGrpSpPr/>
          <p:nvPr/>
        </p:nvGrpSpPr>
        <p:grpSpPr>
          <a:xfrm>
            <a:off x="2331561" y="4233623"/>
            <a:ext cx="579009" cy="1204340"/>
            <a:chOff x="6690979" y="4041607"/>
            <a:chExt cx="751973" cy="1564107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06F72907-ED42-46E8-A219-313ED7232CD2}"/>
                </a:ext>
              </a:extLst>
            </p:cNvPr>
            <p:cNvSpPr/>
            <p:nvPr/>
          </p:nvSpPr>
          <p:spPr>
            <a:xfrm>
              <a:off x="6690981" y="4041607"/>
              <a:ext cx="751971" cy="8301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EL C&amp;M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C2038118-B965-4B60-80AC-165006215BB1}"/>
                </a:ext>
              </a:extLst>
            </p:cNvPr>
            <p:cNvSpPr/>
            <p:nvPr/>
          </p:nvSpPr>
          <p:spPr>
            <a:xfrm>
              <a:off x="6690979" y="4871786"/>
              <a:ext cx="751971" cy="366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EF4E4D18-C58F-4F18-AB1A-1E073A1DF8AF}"/>
                </a:ext>
              </a:extLst>
            </p:cNvPr>
            <p:cNvSpPr/>
            <p:nvPr/>
          </p:nvSpPr>
          <p:spPr>
            <a:xfrm>
              <a:off x="6690980" y="52387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F0FEF124-8177-4EA3-BD44-BFC08E9AD77B}"/>
                </a:ext>
              </a:extLst>
            </p:cNvPr>
            <p:cNvSpPr/>
            <p:nvPr/>
          </p:nvSpPr>
          <p:spPr>
            <a:xfrm>
              <a:off x="6769188" y="52703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54B499B2-1753-456F-BAF0-6835CD4CF4AB}"/>
                </a:ext>
              </a:extLst>
            </p:cNvPr>
            <p:cNvSpPr txBox="1"/>
            <p:nvPr/>
          </p:nvSpPr>
          <p:spPr>
            <a:xfrm>
              <a:off x="6948995" y="52509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sp>
        <p:nvSpPr>
          <p:cNvPr id="133" name="TextBox 132">
            <a:extLst>
              <a:ext uri="{FF2B5EF4-FFF2-40B4-BE49-F238E27FC236}">
                <a16:creationId xmlns:a16="http://schemas.microsoft.com/office/drawing/2014/main" id="{A3398406-93B1-4446-BDAF-3CCE6D44F3CB}"/>
              </a:ext>
            </a:extLst>
          </p:cNvPr>
          <p:cNvSpPr txBox="1"/>
          <p:nvPr/>
        </p:nvSpPr>
        <p:spPr>
          <a:xfrm>
            <a:off x="525356" y="748716"/>
            <a:ext cx="405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Added to dashboard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62FCFC4-5AD2-4319-A5FD-A6CFA2BD9C60}"/>
              </a:ext>
            </a:extLst>
          </p:cNvPr>
          <p:cNvSpPr txBox="1"/>
          <p:nvPr/>
        </p:nvSpPr>
        <p:spPr>
          <a:xfrm>
            <a:off x="5098939" y="775700"/>
            <a:ext cx="405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Available dashboard items</a:t>
            </a:r>
          </a:p>
        </p:txBody>
      </p:sp>
    </p:spTree>
    <p:extLst>
      <p:ext uri="{BB962C8B-B14F-4D97-AF65-F5344CB8AC3E}">
        <p14:creationId xmlns:p14="http://schemas.microsoft.com/office/powerpoint/2010/main" val="68613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A804AE53-965A-465E-8F78-A687539DB12E}"/>
              </a:ext>
            </a:extLst>
          </p:cNvPr>
          <p:cNvSpPr/>
          <p:nvPr/>
        </p:nvSpPr>
        <p:spPr>
          <a:xfrm>
            <a:off x="0" y="2652496"/>
            <a:ext cx="12191998" cy="13533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BCFEBB-4414-43A0-8A7A-DA39755C4A81}"/>
              </a:ext>
            </a:extLst>
          </p:cNvPr>
          <p:cNvSpPr/>
          <p:nvPr/>
        </p:nvSpPr>
        <p:spPr>
          <a:xfrm>
            <a:off x="0" y="771307"/>
            <a:ext cx="12191998" cy="18660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E36BFA-A08B-4E86-AC24-B5B682685949}"/>
              </a:ext>
            </a:extLst>
          </p:cNvPr>
          <p:cNvCxnSpPr/>
          <p:nvPr/>
        </p:nvCxnSpPr>
        <p:spPr>
          <a:xfrm>
            <a:off x="0" y="75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7ADA7B8-323A-4FBF-BC4E-88B7D973B9A8}"/>
              </a:ext>
            </a:extLst>
          </p:cNvPr>
          <p:cNvSpPr txBox="1"/>
          <p:nvPr/>
        </p:nvSpPr>
        <p:spPr>
          <a:xfrm>
            <a:off x="938462" y="132347"/>
            <a:ext cx="871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My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OnView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Dashboard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BF1FC-487F-4E95-BE6C-82956BCBEA14}"/>
              </a:ext>
            </a:extLst>
          </p:cNvPr>
          <p:cNvSpPr txBox="1"/>
          <p:nvPr/>
        </p:nvSpPr>
        <p:spPr>
          <a:xfrm>
            <a:off x="0" y="1361574"/>
            <a:ext cx="2199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PEIMS FALL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F78ED4-903B-483C-86A9-77E41DB11511}"/>
              </a:ext>
            </a:extLst>
          </p:cNvPr>
          <p:cNvSpPr txBox="1"/>
          <p:nvPr/>
        </p:nvSpPr>
        <p:spPr>
          <a:xfrm>
            <a:off x="12030" y="4375484"/>
            <a:ext cx="2199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CCMR EWS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9153BB2-B65B-42BC-8CE0-2F1432202AB8}"/>
              </a:ext>
            </a:extLst>
          </p:cNvPr>
          <p:cNvGrpSpPr/>
          <p:nvPr/>
        </p:nvGrpSpPr>
        <p:grpSpPr>
          <a:xfrm>
            <a:off x="2697569" y="1468954"/>
            <a:ext cx="670727" cy="1067802"/>
            <a:chOff x="5402179" y="1383634"/>
            <a:chExt cx="751971" cy="119714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33CE12B-5565-4B2E-9B63-257A4AAD4BAA}"/>
                </a:ext>
              </a:extLst>
            </p:cNvPr>
            <p:cNvSpPr/>
            <p:nvPr/>
          </p:nvSpPr>
          <p:spPr>
            <a:xfrm>
              <a:off x="5402179" y="1383634"/>
              <a:ext cx="751971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ADA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34FF239-397C-4BAC-A477-E93668A643C2}"/>
                </a:ext>
              </a:extLst>
            </p:cNvPr>
            <p:cNvSpPr/>
            <p:nvPr/>
          </p:nvSpPr>
          <p:spPr>
            <a:xfrm>
              <a:off x="5402179" y="2213813"/>
              <a:ext cx="751971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55%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CF858B0-D749-418F-B4B2-8D001D3269E3}"/>
              </a:ext>
            </a:extLst>
          </p:cNvPr>
          <p:cNvGrpSpPr/>
          <p:nvPr/>
        </p:nvGrpSpPr>
        <p:grpSpPr>
          <a:xfrm>
            <a:off x="3526647" y="1466327"/>
            <a:ext cx="674807" cy="1067802"/>
            <a:chOff x="9313002" y="1383634"/>
            <a:chExt cx="756545" cy="119714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8B1234E-56F7-42B6-9F98-F31720C7E638}"/>
                </a:ext>
              </a:extLst>
            </p:cNvPr>
            <p:cNvSpPr/>
            <p:nvPr/>
          </p:nvSpPr>
          <p:spPr>
            <a:xfrm>
              <a:off x="9313002" y="1383634"/>
              <a:ext cx="756545" cy="830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HB3</a:t>
              </a:r>
              <a:br>
                <a:rPr lang="en-US" sz="1400" dirty="0"/>
              </a:br>
              <a:r>
                <a:rPr lang="en-US" sz="1400" dirty="0"/>
                <a:t>Eco Tier </a:t>
              </a:r>
              <a:r>
                <a:rPr lang="en-US" dirty="0"/>
                <a:t>3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0C80ADF-7FC9-474A-8FE4-C428ECFF38BD}"/>
                </a:ext>
              </a:extLst>
            </p:cNvPr>
            <p:cNvSpPr/>
            <p:nvPr/>
          </p:nvSpPr>
          <p:spPr>
            <a:xfrm>
              <a:off x="9313002" y="2213813"/>
              <a:ext cx="756545" cy="3669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2331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FD76AE9-D2B1-4481-8D3D-061F43F849ED}"/>
              </a:ext>
            </a:extLst>
          </p:cNvPr>
          <p:cNvGrpSpPr/>
          <p:nvPr/>
        </p:nvGrpSpPr>
        <p:grpSpPr>
          <a:xfrm>
            <a:off x="3778745" y="4270678"/>
            <a:ext cx="579007" cy="1204340"/>
            <a:chOff x="5414208" y="3889207"/>
            <a:chExt cx="751971" cy="1564107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BC072AE-0297-4DEA-B75C-BF458FFE17C7}"/>
                </a:ext>
              </a:extLst>
            </p:cNvPr>
            <p:cNvSpPr/>
            <p:nvPr/>
          </p:nvSpPr>
          <p:spPr>
            <a:xfrm>
              <a:off x="5414208" y="3889207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TSI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Math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21B5388-780B-4FFB-AEF5-210E5EB600CF}"/>
                </a:ext>
              </a:extLst>
            </p:cNvPr>
            <p:cNvSpPr/>
            <p:nvPr/>
          </p:nvSpPr>
          <p:spPr>
            <a:xfrm>
              <a:off x="5414208" y="4719386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5CE8E30-5857-40E8-A8EC-6FBA966C3987}"/>
                </a:ext>
              </a:extLst>
            </p:cNvPr>
            <p:cNvSpPr/>
            <p:nvPr/>
          </p:nvSpPr>
          <p:spPr>
            <a:xfrm>
              <a:off x="5414208" y="50863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9DB158CE-1400-4642-9762-B64931078636}"/>
                </a:ext>
              </a:extLst>
            </p:cNvPr>
            <p:cNvSpPr/>
            <p:nvPr/>
          </p:nvSpPr>
          <p:spPr>
            <a:xfrm>
              <a:off x="5492416" y="51179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E798D9E-AD88-4D35-8BB7-46BDAFB7F398}"/>
                </a:ext>
              </a:extLst>
            </p:cNvPr>
            <p:cNvSpPr txBox="1"/>
            <p:nvPr/>
          </p:nvSpPr>
          <p:spPr>
            <a:xfrm>
              <a:off x="5672223" y="50985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18CE3667-D68C-4D5D-862E-456AF0F398FD}"/>
              </a:ext>
            </a:extLst>
          </p:cNvPr>
          <p:cNvSpPr txBox="1"/>
          <p:nvPr/>
        </p:nvSpPr>
        <p:spPr>
          <a:xfrm>
            <a:off x="-1" y="2733275"/>
            <a:ext cx="337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PEIMS SUMMER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C6FE4D1-E436-4B54-8A2C-36548467379A}"/>
              </a:ext>
            </a:extLst>
          </p:cNvPr>
          <p:cNvGrpSpPr/>
          <p:nvPr/>
        </p:nvGrpSpPr>
        <p:grpSpPr>
          <a:xfrm>
            <a:off x="3206340" y="2818503"/>
            <a:ext cx="674807" cy="1067802"/>
            <a:chOff x="10266062" y="1383634"/>
            <a:chExt cx="756545" cy="119714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8A7CD38-D2E2-4ECB-8131-2135531FE354}"/>
                </a:ext>
              </a:extLst>
            </p:cNvPr>
            <p:cNvSpPr/>
            <p:nvPr/>
          </p:nvSpPr>
          <p:spPr>
            <a:xfrm>
              <a:off x="10266062" y="1383634"/>
              <a:ext cx="756545" cy="8301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Total Absent</a:t>
              </a:r>
              <a:endParaRPr lang="en-US" sz="1600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31E8F10-0912-40D8-BB14-547BC9B78096}"/>
                </a:ext>
              </a:extLst>
            </p:cNvPr>
            <p:cNvSpPr/>
            <p:nvPr/>
          </p:nvSpPr>
          <p:spPr>
            <a:xfrm>
              <a:off x="10266062" y="2213813"/>
              <a:ext cx="756545" cy="3669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64%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7386C0F-BE55-4183-9AB1-3358F46053BF}"/>
              </a:ext>
            </a:extLst>
          </p:cNvPr>
          <p:cNvGrpSpPr/>
          <p:nvPr/>
        </p:nvGrpSpPr>
        <p:grpSpPr>
          <a:xfrm>
            <a:off x="3078792" y="4270679"/>
            <a:ext cx="579007" cy="1204339"/>
            <a:chOff x="5414208" y="3889208"/>
            <a:chExt cx="751971" cy="1564106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C5C12FA-5F98-4DB5-BD3C-F6E237037B6A}"/>
                </a:ext>
              </a:extLst>
            </p:cNvPr>
            <p:cNvSpPr/>
            <p:nvPr/>
          </p:nvSpPr>
          <p:spPr>
            <a:xfrm>
              <a:off x="5414208" y="3889208"/>
              <a:ext cx="751971" cy="8301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TSIA Math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TSI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ELA/W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C54A6C6-34F0-4F11-9B4D-DF7B2FB3F96D}"/>
                </a:ext>
              </a:extLst>
            </p:cNvPr>
            <p:cNvSpPr/>
            <p:nvPr/>
          </p:nvSpPr>
          <p:spPr>
            <a:xfrm>
              <a:off x="5414208" y="4719388"/>
              <a:ext cx="751971" cy="3669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4D92EC7C-0A32-47D8-8FED-2794CD8088E0}"/>
                </a:ext>
              </a:extLst>
            </p:cNvPr>
            <p:cNvSpPr/>
            <p:nvPr/>
          </p:nvSpPr>
          <p:spPr>
            <a:xfrm>
              <a:off x="5414208" y="50863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F4DFC28B-E02F-4F22-ABB0-6E49124CC426}"/>
                </a:ext>
              </a:extLst>
            </p:cNvPr>
            <p:cNvSpPr/>
            <p:nvPr/>
          </p:nvSpPr>
          <p:spPr>
            <a:xfrm>
              <a:off x="5492416" y="51179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84202DF-414C-44BB-9440-C4844D3A40F5}"/>
                </a:ext>
              </a:extLst>
            </p:cNvPr>
            <p:cNvSpPr txBox="1"/>
            <p:nvPr/>
          </p:nvSpPr>
          <p:spPr>
            <a:xfrm>
              <a:off x="5672223" y="50985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2994C8E4-DAE3-4EEC-8B2E-9347C462FD79}"/>
              </a:ext>
            </a:extLst>
          </p:cNvPr>
          <p:cNvGrpSpPr/>
          <p:nvPr/>
        </p:nvGrpSpPr>
        <p:grpSpPr>
          <a:xfrm>
            <a:off x="2331561" y="4233623"/>
            <a:ext cx="579009" cy="1204340"/>
            <a:chOff x="6690979" y="4041607"/>
            <a:chExt cx="751973" cy="1564107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06F72907-ED42-46E8-A219-313ED7232CD2}"/>
                </a:ext>
              </a:extLst>
            </p:cNvPr>
            <p:cNvSpPr/>
            <p:nvPr/>
          </p:nvSpPr>
          <p:spPr>
            <a:xfrm>
              <a:off x="6690981" y="4041607"/>
              <a:ext cx="751971" cy="8301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EL C&amp;M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C2038118-B965-4B60-80AC-165006215BB1}"/>
                </a:ext>
              </a:extLst>
            </p:cNvPr>
            <p:cNvSpPr/>
            <p:nvPr/>
          </p:nvSpPr>
          <p:spPr>
            <a:xfrm>
              <a:off x="6690979" y="4871786"/>
              <a:ext cx="751971" cy="366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55%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EF4E4D18-C58F-4F18-AB1A-1E073A1DF8AF}"/>
                </a:ext>
              </a:extLst>
            </p:cNvPr>
            <p:cNvSpPr/>
            <p:nvPr/>
          </p:nvSpPr>
          <p:spPr>
            <a:xfrm>
              <a:off x="6690980" y="5238750"/>
              <a:ext cx="751971" cy="366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F0FEF124-8177-4EA3-BD44-BFC08E9AD77B}"/>
                </a:ext>
              </a:extLst>
            </p:cNvPr>
            <p:cNvSpPr/>
            <p:nvPr/>
          </p:nvSpPr>
          <p:spPr>
            <a:xfrm>
              <a:off x="6769188" y="5270333"/>
              <a:ext cx="603584" cy="3037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54B499B2-1753-456F-BAF0-6835CD4CF4AB}"/>
                </a:ext>
              </a:extLst>
            </p:cNvPr>
            <p:cNvSpPr txBox="1"/>
            <p:nvPr/>
          </p:nvSpPr>
          <p:spPr>
            <a:xfrm>
              <a:off x="6948995" y="5250965"/>
              <a:ext cx="28084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/>
                <a:t>22</a:t>
              </a:r>
              <a:br>
                <a:rPr lang="en-US" sz="500" dirty="0"/>
              </a:br>
              <a:r>
                <a:rPr lang="en-US" sz="500" dirty="0"/>
                <a:t>----</a:t>
              </a:r>
              <a:br>
                <a:rPr lang="en-US" sz="500" dirty="0"/>
              </a:br>
              <a:r>
                <a:rPr lang="en-US" sz="500" dirty="0"/>
                <a:t>100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6098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372</Words>
  <Application>Microsoft Office PowerPoint</Application>
  <PresentationFormat>Widescreen</PresentationFormat>
  <Paragraphs>117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Warren</dc:creator>
  <cp:lastModifiedBy>John Warren</cp:lastModifiedBy>
  <cp:revision>5</cp:revision>
  <dcterms:created xsi:type="dcterms:W3CDTF">2020-02-14T22:03:51Z</dcterms:created>
  <dcterms:modified xsi:type="dcterms:W3CDTF">2022-07-13T19:46:34Z</dcterms:modified>
</cp:coreProperties>
</file>